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3" r:id="rId3"/>
    <p:sldId id="262" r:id="rId4"/>
    <p:sldId id="257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71"/>
    <p:restoredTop sz="95271"/>
  </p:normalViewPr>
  <p:slideViewPr>
    <p:cSldViewPr snapToGrid="0" snapToObjects="1">
      <p:cViewPr varScale="1">
        <p:scale>
          <a:sx n="92" d="100"/>
          <a:sy n="92" d="100"/>
        </p:scale>
        <p:origin x="11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43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2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96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8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3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6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02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68662-CAC6-5F41-891C-C866EF4AB55A}" type="datetimeFigureOut">
              <a:rPr lang="en-US" smtClean="0"/>
              <a:t>10/13/24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5629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992CE6-1897-6C4B-8D3D-E81717B46621}"/>
              </a:ext>
            </a:extLst>
          </p:cNvPr>
          <p:cNvSpPr txBox="1"/>
          <p:nvPr/>
        </p:nvSpPr>
        <p:spPr>
          <a:xfrm>
            <a:off x="443346" y="1219200"/>
            <a:ext cx="82573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Aileron Thin" pitchFamily="2" charset="77"/>
              </a:rPr>
              <a:t>What if </a:t>
            </a:r>
          </a:p>
          <a:p>
            <a:r>
              <a:rPr lang="en-US" sz="7200" i="1" dirty="0">
                <a:latin typeface="Aileron Thin" pitchFamily="2" charset="77"/>
              </a:rPr>
              <a:t>God</a:t>
            </a:r>
            <a:r>
              <a:rPr lang="en-US" sz="7200" dirty="0">
                <a:latin typeface="Aileron Thin" pitchFamily="2" charset="77"/>
              </a:rPr>
              <a:t> </a:t>
            </a:r>
          </a:p>
          <a:p>
            <a:r>
              <a:rPr lang="en-US" sz="7200" dirty="0">
                <a:latin typeface="Aileron Thin" pitchFamily="2" charset="77"/>
              </a:rPr>
              <a:t>came?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823374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992CE6-1897-6C4B-8D3D-E81717B46621}"/>
              </a:ext>
            </a:extLst>
          </p:cNvPr>
          <p:cNvSpPr txBox="1"/>
          <p:nvPr/>
        </p:nvSpPr>
        <p:spPr>
          <a:xfrm>
            <a:off x="560757" y="680751"/>
            <a:ext cx="825730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ileron Thin" pitchFamily="2" charset="77"/>
              </a:rPr>
              <a:t>“For He was foreknown before the foundation of the world, but has appeared (made manifest) in these last times for the sake of you who </a:t>
            </a:r>
            <a:r>
              <a:rPr lang="en-US" sz="4000" b="1" u="sng" dirty="0">
                <a:latin typeface="Aileron Thin" pitchFamily="2" charset="77"/>
              </a:rPr>
              <a:t>through</a:t>
            </a:r>
            <a:r>
              <a:rPr lang="en-US" sz="4000" dirty="0">
                <a:latin typeface="Aileron Thin" pitchFamily="2" charset="77"/>
              </a:rPr>
              <a:t> Him are believers </a:t>
            </a:r>
            <a:r>
              <a:rPr lang="en-US" sz="4000" dirty="0">
                <a:solidFill>
                  <a:srgbClr val="FF0000"/>
                </a:solidFill>
                <a:latin typeface="Aileron Thin" pitchFamily="2" charset="77"/>
              </a:rPr>
              <a:t>in God</a:t>
            </a:r>
            <a:r>
              <a:rPr lang="en-US" sz="4000" dirty="0">
                <a:latin typeface="Aileron Thin" pitchFamily="2" charset="77"/>
              </a:rPr>
              <a:t>, who raised Him from the dead and gave Him glory, so that your faith and hope are </a:t>
            </a:r>
            <a:r>
              <a:rPr lang="en-US" sz="4000" dirty="0">
                <a:solidFill>
                  <a:srgbClr val="FF0000"/>
                </a:solidFill>
                <a:latin typeface="Aileron Thin" pitchFamily="2" charset="77"/>
              </a:rPr>
              <a:t>in God</a:t>
            </a:r>
            <a:r>
              <a:rPr lang="en-US" sz="4000" dirty="0">
                <a:latin typeface="Aileron Thin" pitchFamily="2" charset="77"/>
              </a:rPr>
              <a:t>.”  - </a:t>
            </a:r>
            <a:r>
              <a:rPr lang="en-US" sz="4000" b="1" dirty="0">
                <a:latin typeface="Aileron Thin" pitchFamily="2" charset="77"/>
              </a:rPr>
              <a:t>1 Peter 1:20-21 </a:t>
            </a:r>
            <a:endParaRPr lang="en-US" sz="4000" dirty="0">
              <a:latin typeface="Aileron Thin" pitchFamily="2" charset="77"/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2391821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992CE6-1897-6C4B-8D3D-E81717B46621}"/>
              </a:ext>
            </a:extLst>
          </p:cNvPr>
          <p:cNvSpPr txBox="1"/>
          <p:nvPr/>
        </p:nvSpPr>
        <p:spPr>
          <a:xfrm>
            <a:off x="443346" y="1219200"/>
            <a:ext cx="8257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Aileron Thin" pitchFamily="2" charset="77"/>
              </a:rPr>
              <a:t>Before God arrived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518374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992CE6-1897-6C4B-8D3D-E81717B46621}"/>
              </a:ext>
            </a:extLst>
          </p:cNvPr>
          <p:cNvSpPr txBox="1"/>
          <p:nvPr/>
        </p:nvSpPr>
        <p:spPr>
          <a:xfrm>
            <a:off x="443346" y="1219200"/>
            <a:ext cx="8257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Aileron Thin" pitchFamily="2" charset="77"/>
              </a:rPr>
              <a:t>When God arrived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234358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992CE6-1897-6C4B-8D3D-E81717B46621}"/>
              </a:ext>
            </a:extLst>
          </p:cNvPr>
          <p:cNvSpPr txBox="1"/>
          <p:nvPr/>
        </p:nvSpPr>
        <p:spPr>
          <a:xfrm>
            <a:off x="443346" y="1219200"/>
            <a:ext cx="8257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Aileron Thin" pitchFamily="2" charset="77"/>
              </a:rPr>
              <a:t>How God lived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918239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992CE6-1897-6C4B-8D3D-E81717B46621}"/>
              </a:ext>
            </a:extLst>
          </p:cNvPr>
          <p:cNvSpPr txBox="1"/>
          <p:nvPr/>
        </p:nvSpPr>
        <p:spPr>
          <a:xfrm>
            <a:off x="443346" y="1219200"/>
            <a:ext cx="8257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Aileron Thin" pitchFamily="2" charset="77"/>
              </a:rPr>
              <a:t>How God reigned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024118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992CE6-1897-6C4B-8D3D-E81717B46621}"/>
              </a:ext>
            </a:extLst>
          </p:cNvPr>
          <p:cNvSpPr txBox="1"/>
          <p:nvPr/>
        </p:nvSpPr>
        <p:spPr>
          <a:xfrm>
            <a:off x="443346" y="1219200"/>
            <a:ext cx="8257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Aileron Thin" pitchFamily="2" charset="77"/>
              </a:rPr>
              <a:t>What if God came?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084558-9EDB-C445-9A93-DCA1998BBA8E}"/>
              </a:ext>
            </a:extLst>
          </p:cNvPr>
          <p:cNvSpPr/>
          <p:nvPr/>
        </p:nvSpPr>
        <p:spPr>
          <a:xfrm>
            <a:off x="1336179" y="2911824"/>
            <a:ext cx="64716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i="1" dirty="0">
                <a:latin typeface="Aileron Thin" pitchFamily="2" charset="77"/>
              </a:rPr>
              <a:t>Then He deserves everything.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279979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47CE2AF-2AE8-0D4E-9437-AD9FEF3309C5}" vid="{DDE81716-C110-4045-AFD4-71709B6D01D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88</Words>
  <Application>Microsoft Macintosh PowerPoint</Application>
  <PresentationFormat>On-screen Show (4:3)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Aileron Thin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4</cp:revision>
  <dcterms:created xsi:type="dcterms:W3CDTF">2024-10-09T12:49:41Z</dcterms:created>
  <dcterms:modified xsi:type="dcterms:W3CDTF">2024-10-13T13:18:02Z</dcterms:modified>
</cp:coreProperties>
</file>